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6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84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D1B31B-BB30-DA7C-7889-5807CA260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1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85CE788-1C10-4112-EC09-039132F33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1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53" indent="0" algn="ctr">
              <a:buNone/>
              <a:defRPr sz="2000"/>
            </a:lvl2pPr>
            <a:lvl3pPr marL="914508" indent="0" algn="ctr">
              <a:buNone/>
              <a:defRPr sz="1799"/>
            </a:lvl3pPr>
            <a:lvl4pPr marL="1371762" indent="0" algn="ctr">
              <a:buNone/>
              <a:defRPr sz="1600"/>
            </a:lvl4pPr>
            <a:lvl5pPr marL="1829015" indent="0" algn="ctr">
              <a:buNone/>
              <a:defRPr sz="1600"/>
            </a:lvl5pPr>
            <a:lvl6pPr marL="2286268" indent="0" algn="ctr">
              <a:buNone/>
              <a:defRPr sz="1600"/>
            </a:lvl6pPr>
            <a:lvl7pPr marL="2743523" indent="0" algn="ctr">
              <a:buNone/>
              <a:defRPr sz="1600"/>
            </a:lvl7pPr>
            <a:lvl8pPr marL="3200776" indent="0" algn="ctr">
              <a:buNone/>
              <a:defRPr sz="1600"/>
            </a:lvl8pPr>
            <a:lvl9pPr marL="365803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6B92D7-F53F-708F-DC11-68C91521A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DECC-27AF-4B07-A4B3-BFA4B14677E9}" type="datetimeFigureOut">
              <a:rPr lang="de-AT" smtClean="0"/>
              <a:t>01.04.2025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F7D321-9DEF-E771-A636-C85FB6139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4A3136-7A8A-CE59-D014-391291C0E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209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55D2B3-78A1-5499-E067-6E6824467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641D585-BE7A-721A-E3BB-BAFEB3FB3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87E4D9-AB5F-F4CC-0B91-DFE94DA4A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DECC-27AF-4B07-A4B3-BFA4B14677E9}" type="datetimeFigureOut">
              <a:rPr lang="de-AT" smtClean="0"/>
              <a:t>01.04.2025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6C9651-DAEB-572D-6616-1ED7919DB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88E7CB-9423-29D0-31DB-FEA627360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7854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D37AC89-CA9F-3C12-4542-5811E22A3C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4" y="365125"/>
            <a:ext cx="2628899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A92EA9C-33AA-9900-8501-106D092424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1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620F3F-1592-84DF-129B-0599552DE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DECC-27AF-4B07-A4B3-BFA4B14677E9}" type="datetimeFigureOut">
              <a:rPr lang="de-AT" smtClean="0"/>
              <a:t>01.04.2025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D49198-A937-95C3-613A-4A9DE3A1B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027790-8E4C-32C6-2BE5-66E5BBDB7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4768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601B53-DE43-E321-016B-A50AD7BD8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FB0A12-0E53-D974-3CB5-1172D14B5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25D053-BD48-35AE-50AA-E12AB5C84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DECC-27AF-4B07-A4B3-BFA4B14677E9}" type="datetimeFigureOut">
              <a:rPr lang="de-AT" smtClean="0"/>
              <a:t>01.04.2025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E5A9D4-4E8C-2811-1BD2-EE538BED1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C7AA89-D003-E1AF-0C0A-E1C9B1D0E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5914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5583DA-6BCB-4DB6-FABF-221847699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1709740"/>
            <a:ext cx="10515600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2BBE83-5A4F-99E7-1A87-98490D09B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82000"/>
                  </a:schemeClr>
                </a:solidFill>
              </a:defRPr>
            </a:lvl1pPr>
            <a:lvl2pPr marL="457253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508" indent="0">
              <a:buNone/>
              <a:defRPr sz="1799">
                <a:solidFill>
                  <a:schemeClr val="tx1">
                    <a:tint val="82000"/>
                  </a:schemeClr>
                </a:solidFill>
              </a:defRPr>
            </a:lvl3pPr>
            <a:lvl4pPr marL="1371762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9015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268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523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77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803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EDF61D-9E79-D48F-B8DA-53EB52044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DECC-27AF-4B07-A4B3-BFA4B14677E9}" type="datetimeFigureOut">
              <a:rPr lang="de-AT" smtClean="0"/>
              <a:t>01.04.2025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955588-1D76-70FE-2E80-854A562A6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C55A11-0D46-C2C7-25D2-2E4437C9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512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918B08-1B2A-0BCA-949E-20D656F7D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6336C8-F90E-8222-3ECA-54AC49D19B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2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D0A792B-053D-5FF8-AC46-06F60F0A1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9108BEA-0DE4-4B6F-18BA-AD8E92721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DECC-27AF-4B07-A4B3-BFA4B14677E9}" type="datetimeFigureOut">
              <a:rPr lang="de-AT" smtClean="0"/>
              <a:t>01.04.2025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6E819D1-93D1-F4F0-9913-027A26D58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890FE26-43A8-9C2E-1427-557E69734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407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FB5C10-B8BD-9D88-CC44-8C017EB8E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4397E3D-F100-C747-5754-49A7236BC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6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53" indent="0">
              <a:buNone/>
              <a:defRPr sz="2000" b="1"/>
            </a:lvl2pPr>
            <a:lvl3pPr marL="914508" indent="0">
              <a:buNone/>
              <a:defRPr sz="1799" b="1"/>
            </a:lvl3pPr>
            <a:lvl4pPr marL="1371762" indent="0">
              <a:buNone/>
              <a:defRPr sz="1600" b="1"/>
            </a:lvl4pPr>
            <a:lvl5pPr marL="1829015" indent="0">
              <a:buNone/>
              <a:defRPr sz="1600" b="1"/>
            </a:lvl5pPr>
            <a:lvl6pPr marL="2286268" indent="0">
              <a:buNone/>
              <a:defRPr sz="1600" b="1"/>
            </a:lvl6pPr>
            <a:lvl7pPr marL="2743523" indent="0">
              <a:buNone/>
              <a:defRPr sz="1600" b="1"/>
            </a:lvl7pPr>
            <a:lvl8pPr marL="3200776" indent="0">
              <a:buNone/>
              <a:defRPr sz="1600" b="1"/>
            </a:lvl8pPr>
            <a:lvl9pPr marL="365803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7751407-27DA-A1F6-C9A4-41473A3A7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6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01E36FB-FC07-CF90-C234-3F87DF1078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7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53" indent="0">
              <a:buNone/>
              <a:defRPr sz="2000" b="1"/>
            </a:lvl2pPr>
            <a:lvl3pPr marL="914508" indent="0">
              <a:buNone/>
              <a:defRPr sz="1799" b="1"/>
            </a:lvl3pPr>
            <a:lvl4pPr marL="1371762" indent="0">
              <a:buNone/>
              <a:defRPr sz="1600" b="1"/>
            </a:lvl4pPr>
            <a:lvl5pPr marL="1829015" indent="0">
              <a:buNone/>
              <a:defRPr sz="1600" b="1"/>
            </a:lvl5pPr>
            <a:lvl6pPr marL="2286268" indent="0">
              <a:buNone/>
              <a:defRPr sz="1600" b="1"/>
            </a:lvl6pPr>
            <a:lvl7pPr marL="2743523" indent="0">
              <a:buNone/>
              <a:defRPr sz="1600" b="1"/>
            </a:lvl7pPr>
            <a:lvl8pPr marL="3200776" indent="0">
              <a:buNone/>
              <a:defRPr sz="1600" b="1"/>
            </a:lvl8pPr>
            <a:lvl9pPr marL="365803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37591A6-1252-0C1A-406C-633BCCD3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D60057E-FDCA-BD4C-B1C9-2441DFD9F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DECC-27AF-4B07-A4B3-BFA4B14677E9}" type="datetimeFigureOut">
              <a:rPr lang="de-AT" smtClean="0"/>
              <a:t>01.04.2025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B23A609-D683-B324-AB4C-70A54EDA5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D8D98BB-A1A3-7048-45E6-84EB72018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846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D77CA5-0F5C-C3F5-B898-545BCD811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9B9DB53-0F45-EFF3-B1AD-7F48E12B3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DECC-27AF-4B07-A4B3-BFA4B14677E9}" type="datetimeFigureOut">
              <a:rPr lang="de-AT" smtClean="0"/>
              <a:t>01.04.2025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FA39CA7-7D9D-3A06-FE9C-411141A63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65CF425-8CB7-0768-8A98-539E5305B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54360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105F166-D886-7CB0-8C06-9DDD833FE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DECC-27AF-4B07-A4B3-BFA4B14677E9}" type="datetimeFigureOut">
              <a:rPr lang="de-AT" smtClean="0"/>
              <a:t>01.04.2025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3B99A9D-E893-4968-C431-5FD7238CD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3363FB5-9088-160D-4541-EA7672F59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8191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576FFE-6CD4-F0E4-F492-AFAF40681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1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CBFA75-D57A-CE4D-8665-9A3EA2859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>
              <a:defRPr sz="3201"/>
            </a:lvl1pPr>
            <a:lvl2pPr>
              <a:defRPr sz="2801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A613518-E1BC-334C-028C-DB17FA650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53" indent="0">
              <a:buNone/>
              <a:defRPr sz="1399"/>
            </a:lvl2pPr>
            <a:lvl3pPr marL="914508" indent="0">
              <a:buNone/>
              <a:defRPr sz="1200"/>
            </a:lvl3pPr>
            <a:lvl4pPr marL="1371762" indent="0">
              <a:buNone/>
              <a:defRPr sz="999"/>
            </a:lvl4pPr>
            <a:lvl5pPr marL="1829015" indent="0">
              <a:buNone/>
              <a:defRPr sz="999"/>
            </a:lvl5pPr>
            <a:lvl6pPr marL="2286268" indent="0">
              <a:buNone/>
              <a:defRPr sz="999"/>
            </a:lvl6pPr>
            <a:lvl7pPr marL="2743523" indent="0">
              <a:buNone/>
              <a:defRPr sz="999"/>
            </a:lvl7pPr>
            <a:lvl8pPr marL="3200776" indent="0">
              <a:buNone/>
              <a:defRPr sz="999"/>
            </a:lvl8pPr>
            <a:lvl9pPr marL="3658030" indent="0">
              <a:buNone/>
              <a:defRPr sz="99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9A79AB-F757-449E-6D0F-34E9DC21D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DECC-27AF-4B07-A4B3-BFA4B14677E9}" type="datetimeFigureOut">
              <a:rPr lang="de-AT" smtClean="0"/>
              <a:t>01.04.2025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8C4CC2F-343A-9A58-3A37-834717D02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E333AAF-C65F-3A1E-67E8-50DA370AC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8762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2F1181-2A37-81FB-1D67-17255ECB6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1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E7D2053-2A79-83DF-D21F-6E5EC027C7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 marL="0" indent="0">
              <a:buNone/>
              <a:defRPr sz="3201"/>
            </a:lvl1pPr>
            <a:lvl2pPr marL="457253" indent="0">
              <a:buNone/>
              <a:defRPr sz="2801"/>
            </a:lvl2pPr>
            <a:lvl3pPr marL="914508" indent="0">
              <a:buNone/>
              <a:defRPr sz="2401"/>
            </a:lvl3pPr>
            <a:lvl4pPr marL="1371762" indent="0">
              <a:buNone/>
              <a:defRPr sz="2000"/>
            </a:lvl4pPr>
            <a:lvl5pPr marL="1829015" indent="0">
              <a:buNone/>
              <a:defRPr sz="2000"/>
            </a:lvl5pPr>
            <a:lvl6pPr marL="2286268" indent="0">
              <a:buNone/>
              <a:defRPr sz="2000"/>
            </a:lvl6pPr>
            <a:lvl7pPr marL="2743523" indent="0">
              <a:buNone/>
              <a:defRPr sz="2000"/>
            </a:lvl7pPr>
            <a:lvl8pPr marL="3200776" indent="0">
              <a:buNone/>
              <a:defRPr sz="2000"/>
            </a:lvl8pPr>
            <a:lvl9pPr marL="365803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27A54AF-1F0D-BDBF-D779-6159DAD8E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53" indent="0">
              <a:buNone/>
              <a:defRPr sz="1399"/>
            </a:lvl2pPr>
            <a:lvl3pPr marL="914508" indent="0">
              <a:buNone/>
              <a:defRPr sz="1200"/>
            </a:lvl3pPr>
            <a:lvl4pPr marL="1371762" indent="0">
              <a:buNone/>
              <a:defRPr sz="999"/>
            </a:lvl4pPr>
            <a:lvl5pPr marL="1829015" indent="0">
              <a:buNone/>
              <a:defRPr sz="999"/>
            </a:lvl5pPr>
            <a:lvl6pPr marL="2286268" indent="0">
              <a:buNone/>
              <a:defRPr sz="999"/>
            </a:lvl6pPr>
            <a:lvl7pPr marL="2743523" indent="0">
              <a:buNone/>
              <a:defRPr sz="999"/>
            </a:lvl7pPr>
            <a:lvl8pPr marL="3200776" indent="0">
              <a:buNone/>
              <a:defRPr sz="999"/>
            </a:lvl8pPr>
            <a:lvl9pPr marL="3658030" indent="0">
              <a:buNone/>
              <a:defRPr sz="99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6805D-355B-6511-B7F3-49EABEFCB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DECC-27AF-4B07-A4B3-BFA4B14677E9}" type="datetimeFigureOut">
              <a:rPr lang="de-AT" smtClean="0"/>
              <a:t>01.04.2025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BB49391-7E47-95A6-4C61-A04D5BF71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658D541-89D2-0D3F-F4F0-CFC3EE5C9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3750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CBDB46E-61E0-2242-9E87-9E22CF569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50DCA8F-48A1-5ED0-B6B8-38294707D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490D13-BFA8-6DB9-B3B3-2C00FAAC43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0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77DECC-27AF-4B07-A4B3-BFA4B14677E9}" type="datetimeFigureOut">
              <a:rPr lang="de-AT" smtClean="0"/>
              <a:t>01.04.2025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35E0BC-A28A-B124-2C37-BF98FB5A54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0"/>
            <a:ext cx="41147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9D90C3-FD34-48B0-58A5-EBA7F1CA5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2" y="6356350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21233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508" rtl="0" eaLnBrk="1" latinLnBrk="0" hangingPunct="1">
        <a:lnSpc>
          <a:spcPct val="90000"/>
        </a:lnSpc>
        <a:spcBef>
          <a:spcPct val="0"/>
        </a:spcBef>
        <a:buNone/>
        <a:defRPr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28" indent="-228628" algn="l" defTabSz="914508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801" kern="1200">
          <a:solidFill>
            <a:schemeClr val="tx1"/>
          </a:solidFill>
          <a:latin typeface="+mn-lt"/>
          <a:ea typeface="+mn-ea"/>
          <a:cs typeface="+mn-cs"/>
        </a:defRPr>
      </a:lvl1pPr>
      <a:lvl2pPr marL="685880" indent="-228628" algn="l" defTabSz="9145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134" indent="-228628" algn="l" defTabSz="9145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87" indent="-228628" algn="l" defTabSz="9145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7642" indent="-228628" algn="l" defTabSz="9145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4895" indent="-228628" algn="l" defTabSz="9145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2148" indent="-228628" algn="l" defTabSz="9145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9404" indent="-228628" algn="l" defTabSz="9145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6657" indent="-228628" algn="l" defTabSz="9145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50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253" algn="l" defTabSz="91450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508" algn="l" defTabSz="91450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762" algn="l" defTabSz="91450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9015" algn="l" defTabSz="91450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6268" algn="l" defTabSz="91450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3523" algn="l" defTabSz="91450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776" algn="l" defTabSz="91450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8030" algn="l" defTabSz="91450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4D40D8E-61B6-AC96-3EA2-F3E13B25A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7108" y="28577"/>
            <a:ext cx="7686393" cy="727290"/>
          </a:xfrm>
        </p:spPr>
        <p:txBody>
          <a:bodyPr>
            <a:normAutofit/>
          </a:bodyPr>
          <a:lstStyle/>
          <a:p>
            <a:r>
              <a:rPr lang="de-AT" sz="3601" b="1" dirty="0">
                <a:latin typeface="Ubuntu" panose="020B0504030602030204" pitchFamily="34" charset="0"/>
                <a:ea typeface="Open Sans" pitchFamily="2" charset="0"/>
                <a:cs typeface="Open Sans" pitchFamily="2" charset="0"/>
              </a:rPr>
              <a:t>Poster Titel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B40C2A5-D0BF-7755-96BE-21B7F0E02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693" y="1625687"/>
            <a:ext cx="2017579" cy="660950"/>
          </a:xfrm>
        </p:spPr>
        <p:txBody>
          <a:bodyPr/>
          <a:lstStyle/>
          <a:p>
            <a:r>
              <a:rPr lang="de-AT" dirty="0">
                <a:latin typeface="Ubuntu" panose="020B0504030602030204" pitchFamily="34" charset="0"/>
              </a:rPr>
              <a:t>Hintergrund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22779DA-9069-FB8D-4647-5B07DFB8D2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693" y="2282970"/>
            <a:ext cx="3526415" cy="180254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sz="2401" dirty="0">
                <a:latin typeface="Ubuntu" panose="020B0504030602030204" pitchFamily="34" charset="0"/>
                <a:ea typeface="Open Sans" pitchFamily="2" charset="0"/>
                <a:cs typeface="Open Sans" pitchFamily="2" charset="0"/>
              </a:rPr>
              <a:t>Inhalt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5CC66EB-8869-8712-9CE5-14662A69D8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1835" y="4096971"/>
            <a:ext cx="3365593" cy="566875"/>
          </a:xfrm>
        </p:spPr>
        <p:txBody>
          <a:bodyPr/>
          <a:lstStyle/>
          <a:p>
            <a:r>
              <a:rPr lang="de-AT" dirty="0">
                <a:latin typeface="Ubuntu" panose="020B0504030602030204" pitchFamily="34" charset="0"/>
              </a:rPr>
              <a:t>Methoden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F682BB6-C4C9-9206-5B9F-D4ED38EF458C}"/>
              </a:ext>
            </a:extLst>
          </p:cNvPr>
          <p:cNvSpPr txBox="1"/>
          <p:nvPr/>
        </p:nvSpPr>
        <p:spPr>
          <a:xfrm>
            <a:off x="2897108" y="692688"/>
            <a:ext cx="7993534" cy="922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799" i="1" dirty="0" err="1">
                <a:latin typeface="Ubuntu" panose="020B0504030602030204" pitchFamily="34" charset="0"/>
              </a:rPr>
              <a:t>Authoren</a:t>
            </a:r>
            <a:r>
              <a:rPr lang="de-AT" sz="1799" i="1" dirty="0">
                <a:latin typeface="Ubuntu" panose="020B0504030602030204" pitchFamily="34" charset="0"/>
              </a:rPr>
              <a:t>:</a:t>
            </a:r>
            <a:r>
              <a:rPr lang="de-AT" sz="1799" dirty="0">
                <a:latin typeface="Ubuntu" panose="020B0504030602030204" pitchFamily="34" charset="0"/>
              </a:rPr>
              <a:t> </a:t>
            </a:r>
            <a:r>
              <a:rPr lang="de-AT" sz="1799" b="1" u="sng" dirty="0">
                <a:latin typeface="Ubuntu" panose="020B0504030602030204" pitchFamily="34" charset="0"/>
              </a:rPr>
              <a:t>Vorname Nachname (</a:t>
            </a:r>
            <a:r>
              <a:rPr lang="de-AT" sz="1799" b="1" i="1" u="sng" dirty="0">
                <a:latin typeface="Ubuntu" panose="020B0504030602030204" pitchFamily="34" charset="0"/>
              </a:rPr>
              <a:t>präsentierender </a:t>
            </a:r>
            <a:r>
              <a:rPr lang="de-AT" sz="1799" b="1" i="1" u="sng" dirty="0" err="1">
                <a:latin typeface="Ubuntu" panose="020B0504030602030204" pitchFamily="34" charset="0"/>
              </a:rPr>
              <a:t>Author</a:t>
            </a:r>
            <a:r>
              <a:rPr lang="de-AT" sz="1799" b="1" u="sng" dirty="0">
                <a:latin typeface="Ubuntu" panose="020B0504030602030204" pitchFamily="34" charset="0"/>
              </a:rPr>
              <a:t>)</a:t>
            </a:r>
            <a:r>
              <a:rPr lang="de-AT" sz="1799" b="1" u="sng" baseline="30000" dirty="0">
                <a:latin typeface="Ubuntu" panose="020B0504030602030204" pitchFamily="34" charset="0"/>
              </a:rPr>
              <a:t>1</a:t>
            </a:r>
            <a:r>
              <a:rPr lang="de-AT" sz="1799" baseline="30000" dirty="0">
                <a:latin typeface="Ubuntu" panose="020B0504030602030204" pitchFamily="34" charset="0"/>
              </a:rPr>
              <a:t>,</a:t>
            </a:r>
            <a:r>
              <a:rPr lang="de-AT" sz="1799" dirty="0">
                <a:latin typeface="Ubuntu" panose="020B0504030602030204" pitchFamily="34" charset="0"/>
              </a:rPr>
              <a:t> </a:t>
            </a:r>
          </a:p>
          <a:p>
            <a:r>
              <a:rPr lang="de-AT" sz="1799" dirty="0">
                <a:latin typeface="Ubuntu" panose="020B0504030602030204" pitchFamily="34" charset="0"/>
              </a:rPr>
              <a:t>Vorname Nachname</a:t>
            </a:r>
            <a:r>
              <a:rPr lang="de-AT" sz="1799" baseline="30000" dirty="0">
                <a:latin typeface="Ubuntu" panose="020B0504030602030204" pitchFamily="34" charset="0"/>
              </a:rPr>
              <a:t>2</a:t>
            </a:r>
            <a:r>
              <a:rPr lang="de-AT" sz="1799" dirty="0">
                <a:latin typeface="Ubuntu" panose="020B0504030602030204" pitchFamily="34" charset="0"/>
              </a:rPr>
              <a:t>, Vorname Nachname</a:t>
            </a:r>
            <a:r>
              <a:rPr lang="de-AT" sz="1799" baseline="30000" dirty="0">
                <a:latin typeface="Ubuntu" panose="020B0504030602030204" pitchFamily="34" charset="0"/>
              </a:rPr>
              <a:t>1</a:t>
            </a:r>
          </a:p>
          <a:p>
            <a:r>
              <a:rPr lang="de-AT" sz="1799" baseline="30000" dirty="0">
                <a:latin typeface="Ubuntu" panose="020B0504030602030204" pitchFamily="34" charset="0"/>
              </a:rPr>
              <a:t>1 </a:t>
            </a:r>
            <a:r>
              <a:rPr lang="de-AT" sz="1799" dirty="0">
                <a:latin typeface="Ubuntu" panose="020B0504030602030204" pitchFamily="34" charset="0"/>
              </a:rPr>
              <a:t>Affiliation 1 </a:t>
            </a:r>
            <a:r>
              <a:rPr lang="de-AT" sz="1799" i="1" dirty="0">
                <a:latin typeface="Ubuntu" panose="020B0504030602030204" pitchFamily="34" charset="0"/>
              </a:rPr>
              <a:t>(Bezeichnung, Ort, Land), </a:t>
            </a:r>
            <a:r>
              <a:rPr lang="de-AT" sz="1799" baseline="30000" dirty="0">
                <a:latin typeface="Ubuntu" panose="020B0504030602030204" pitchFamily="34" charset="0"/>
              </a:rPr>
              <a:t>1 </a:t>
            </a:r>
            <a:r>
              <a:rPr lang="de-AT" sz="1799" dirty="0">
                <a:latin typeface="Ubuntu" panose="020B0504030602030204" pitchFamily="34" charset="0"/>
              </a:rPr>
              <a:t>Affiliation </a:t>
            </a:r>
            <a:r>
              <a:rPr lang="de-AT" sz="1799" baseline="30000" dirty="0">
                <a:latin typeface="Ubuntu" panose="020B0504030602030204" pitchFamily="34" charset="0"/>
              </a:rPr>
              <a:t>2 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CE9CA8DF-78F0-9B5A-AC1F-16D56E42B80B}"/>
              </a:ext>
            </a:extLst>
          </p:cNvPr>
          <p:cNvSpPr/>
          <p:nvPr/>
        </p:nvSpPr>
        <p:spPr>
          <a:xfrm>
            <a:off x="10167041" y="93444"/>
            <a:ext cx="1837855" cy="15085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799" i="1" dirty="0">
                <a:solidFill>
                  <a:schemeClr val="tx1"/>
                </a:solidFill>
                <a:latin typeface="Ubuntu" panose="020B0504030602030204" pitchFamily="34" charset="0"/>
              </a:rPr>
              <a:t>Ihr(e) Logo(s)</a:t>
            </a:r>
          </a:p>
        </p:txBody>
      </p:sp>
      <p:sp>
        <p:nvSpPr>
          <p:cNvPr id="14" name="Inhaltsplatzhalter 4">
            <a:extLst>
              <a:ext uri="{FF2B5EF4-FFF2-40B4-BE49-F238E27FC236}">
                <a16:creationId xmlns:a16="http://schemas.microsoft.com/office/drawing/2014/main" id="{90409E8D-2586-8CD2-0DF9-21C42883209E}"/>
              </a:ext>
            </a:extLst>
          </p:cNvPr>
          <p:cNvSpPr txBox="1">
            <a:spLocks/>
          </p:cNvSpPr>
          <p:nvPr/>
        </p:nvSpPr>
        <p:spPr>
          <a:xfrm>
            <a:off x="141836" y="4675301"/>
            <a:ext cx="3526416" cy="2154121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AT" sz="2401" dirty="0">
                <a:latin typeface="Ubuntu" panose="020B0504030602030204" pitchFamily="34" charset="0"/>
                <a:ea typeface="Open Sans" pitchFamily="2" charset="0"/>
                <a:cs typeface="Open Sans" pitchFamily="2" charset="0"/>
              </a:rPr>
              <a:t>Inhalt</a:t>
            </a:r>
          </a:p>
        </p:txBody>
      </p:sp>
      <p:sp>
        <p:nvSpPr>
          <p:cNvPr id="15" name="Inhaltsplatzhalter 4">
            <a:extLst>
              <a:ext uri="{FF2B5EF4-FFF2-40B4-BE49-F238E27FC236}">
                <a16:creationId xmlns:a16="http://schemas.microsoft.com/office/drawing/2014/main" id="{930DCC2A-E4A5-C2FB-00F5-B35345541926}"/>
              </a:ext>
            </a:extLst>
          </p:cNvPr>
          <p:cNvSpPr txBox="1">
            <a:spLocks/>
          </p:cNvSpPr>
          <p:nvPr/>
        </p:nvSpPr>
        <p:spPr>
          <a:xfrm>
            <a:off x="3826598" y="1937574"/>
            <a:ext cx="4317951" cy="48918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AT" sz="2401" b="1" dirty="0">
                <a:latin typeface="Ubuntu" panose="020B0504030602030204" pitchFamily="34" charset="0"/>
                <a:ea typeface="Open Sans" pitchFamily="2" charset="0"/>
                <a:cs typeface="Open Sans" pitchFamily="2" charset="0"/>
              </a:rPr>
              <a:t>Ergebnisse</a:t>
            </a:r>
            <a:r>
              <a:rPr lang="de-AT" sz="2401" dirty="0">
                <a:latin typeface="Ubuntu" panose="020B0504030602030204" pitchFamily="34" charset="0"/>
                <a:ea typeface="Open Sans" pitchFamily="2" charset="0"/>
                <a:cs typeface="Open Sans" pitchFamily="2" charset="0"/>
              </a:rPr>
              <a:t> </a:t>
            </a:r>
            <a:r>
              <a:rPr lang="de-AT" sz="2401" i="1" dirty="0">
                <a:latin typeface="Ubuntu" panose="020B0504030602030204" pitchFamily="34" charset="0"/>
                <a:ea typeface="Open Sans" pitchFamily="2" charset="0"/>
                <a:cs typeface="Open Sans" pitchFamily="2" charset="0"/>
              </a:rPr>
              <a:t>(Zusammenfassung der wichtigsten Daten)</a:t>
            </a:r>
          </a:p>
        </p:txBody>
      </p:sp>
      <p:sp>
        <p:nvSpPr>
          <p:cNvPr id="16" name="Textplatzhalter 1">
            <a:extLst>
              <a:ext uri="{FF2B5EF4-FFF2-40B4-BE49-F238E27FC236}">
                <a16:creationId xmlns:a16="http://schemas.microsoft.com/office/drawing/2014/main" id="{D872044C-335B-19D8-291A-8D6E4368859C}"/>
              </a:ext>
            </a:extLst>
          </p:cNvPr>
          <p:cNvSpPr txBox="1">
            <a:spLocks/>
          </p:cNvSpPr>
          <p:nvPr/>
        </p:nvSpPr>
        <p:spPr>
          <a:xfrm>
            <a:off x="8311085" y="3899416"/>
            <a:ext cx="2616452" cy="6609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sz="2401" dirty="0">
                <a:latin typeface="Ubuntu" panose="020B0504030602030204" pitchFamily="34" charset="0"/>
              </a:rPr>
              <a:t>Schlussfolgerung</a:t>
            </a:r>
          </a:p>
        </p:txBody>
      </p:sp>
      <p:sp>
        <p:nvSpPr>
          <p:cNvPr id="17" name="Inhaltsplatzhalter 4">
            <a:extLst>
              <a:ext uri="{FF2B5EF4-FFF2-40B4-BE49-F238E27FC236}">
                <a16:creationId xmlns:a16="http://schemas.microsoft.com/office/drawing/2014/main" id="{C8977CDC-DB73-D7D5-3BA3-B20DC95EB05E}"/>
              </a:ext>
            </a:extLst>
          </p:cNvPr>
          <p:cNvSpPr txBox="1">
            <a:spLocks/>
          </p:cNvSpPr>
          <p:nvPr/>
        </p:nvSpPr>
        <p:spPr>
          <a:xfrm>
            <a:off x="8265816" y="4606000"/>
            <a:ext cx="3926184" cy="21541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AT" sz="2401" dirty="0">
                <a:latin typeface="Ubuntu" panose="020B0504030602030204" pitchFamily="34" charset="0"/>
                <a:ea typeface="Open Sans" pitchFamily="2" charset="0"/>
                <a:cs typeface="Open Sans" pitchFamily="2" charset="0"/>
              </a:rPr>
              <a:t>Inhalt</a:t>
            </a:r>
          </a:p>
        </p:txBody>
      </p:sp>
      <p:sp>
        <p:nvSpPr>
          <p:cNvPr id="18" name="Inhaltsplatzhalter 4">
            <a:extLst>
              <a:ext uri="{FF2B5EF4-FFF2-40B4-BE49-F238E27FC236}">
                <a16:creationId xmlns:a16="http://schemas.microsoft.com/office/drawing/2014/main" id="{4F265B99-4738-6B68-F3E9-D6E1A831E704}"/>
              </a:ext>
            </a:extLst>
          </p:cNvPr>
          <p:cNvSpPr txBox="1">
            <a:spLocks/>
          </p:cNvSpPr>
          <p:nvPr/>
        </p:nvSpPr>
        <p:spPr>
          <a:xfrm>
            <a:off x="8147405" y="2102835"/>
            <a:ext cx="3739080" cy="1641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AT" sz="2401" i="1" dirty="0">
                <a:latin typeface="Ubuntu" panose="020B0504030602030204" pitchFamily="34" charset="0"/>
                <a:ea typeface="Open Sans" pitchFamily="2" charset="0"/>
                <a:cs typeface="Open Sans" pitchFamily="2" charset="0"/>
              </a:rPr>
              <a:t>Grafiken etc.</a:t>
            </a:r>
          </a:p>
        </p:txBody>
      </p:sp>
      <p:pic>
        <p:nvPicPr>
          <p:cNvPr id="7" name="Grafik 6" descr="Ein Bild, das Text, Schrift, Logo, Marke enthält.&#10;&#10;KI-generierte Inhalte können fehlerhaft sein.">
            <a:extLst>
              <a:ext uri="{FF2B5EF4-FFF2-40B4-BE49-F238E27FC236}">
                <a16:creationId xmlns:a16="http://schemas.microsoft.com/office/drawing/2014/main" id="{0BE6E9F0-A4A5-01A0-27EB-B480B06934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085"/>
            <a:ext cx="2856524" cy="136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549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54</Words>
  <Application>Microsoft Office PowerPoint</Application>
  <PresentationFormat>Breitbild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Ubuntu</vt:lpstr>
      <vt:lpstr>Office</vt:lpstr>
      <vt:lpstr>Poster Titel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</dc:title>
  <dc:creator>Julian Piskula</dc:creator>
  <cp:lastModifiedBy>Julian Piskula</cp:lastModifiedBy>
  <cp:revision>6</cp:revision>
  <dcterms:created xsi:type="dcterms:W3CDTF">2024-04-22T11:56:14Z</dcterms:created>
  <dcterms:modified xsi:type="dcterms:W3CDTF">2025-04-01T15:25:54Z</dcterms:modified>
</cp:coreProperties>
</file>