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139" d="100"/>
          <a:sy n="139" d="100"/>
        </p:scale>
        <p:origin x="176" y="5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12.11.25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12.11.25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12.11.25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12.11.25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12.11.25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12.11.25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12.11.25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12.11.25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12.11.25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12.11.25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12.11.25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8E81-36E9-4A25-B0D7-5CD64D563999}" type="datetimeFigureOut">
              <a:rPr lang="de-AT" smtClean="0"/>
              <a:pPr/>
              <a:t>12.11.25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C315E83D-6177-DEC0-03A5-72EC68FBD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Bildschirmpräsentation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Larissa-Design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/>
  <cp:keywords/>
  <dc:description/>
  <cp:lastModifiedBy>Barbara Biegl</cp:lastModifiedBy>
  <cp:revision>25</cp:revision>
  <dcterms:created xsi:type="dcterms:W3CDTF">2018-10-03T13:10:10Z</dcterms:created>
  <dcterms:modified xsi:type="dcterms:W3CDTF">2025-11-12T12:23:33Z</dcterms:modified>
  <cp:category/>
</cp:coreProperties>
</file>