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</p:sldIdLst>
  <p:sldSz cx="11430000" cy="11430000"/>
  <p:notesSz cx="6858000" cy="9144000"/>
  <p:embeddedFontLst>
    <p:embeddedFont>
      <p:font typeface="Ubuntu" panose="020B0504030602030204" pitchFamily="34" charset="0"/>
      <p:regular r:id="rId3"/>
      <p:bold r:id="rId4"/>
      <p:italic r:id="rId5"/>
      <p:boldItalic r:id="rId6"/>
    </p:embeddedFont>
    <p:embeddedFont>
      <p:font typeface="Ubuntu Bold" panose="020B0804030602030204" pitchFamily="34" charset="0"/>
      <p:regular r:id="rId7"/>
      <p:bold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5" d="100"/>
          <a:sy n="55" d="100"/>
        </p:scale>
        <p:origin x="1788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81200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9448800"/>
            <a:ext cx="6400800" cy="1295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32FC4EF-AE39-4871-7A4E-4677D1CE0B4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862600" y="3824962"/>
            <a:ext cx="5400000" cy="5400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alphaModFix amt="25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oekout@wma.co.a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C7B8BFDC-9238-8B8C-9A96-7ACAB634A3F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015000" y="4038600"/>
            <a:ext cx="5400000" cy="5400000"/>
          </a:xfrm>
        </p:spPr>
        <p:txBody>
          <a:bodyPr/>
          <a:lstStyle/>
          <a:p>
            <a:endParaRPr lang="de-AT"/>
          </a:p>
        </p:txBody>
      </p: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5D7FBBB2-F3D9-7131-6E13-CE5713E7632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57315" y="125470"/>
            <a:ext cx="10745850" cy="11016350"/>
            <a:chOff x="357315" y="125470"/>
            <a:chExt cx="10745850" cy="11016350"/>
          </a:xfrm>
        </p:grpSpPr>
        <p:sp>
          <p:nvSpPr>
            <p:cNvPr id="5" name="TextBox 8">
              <a:extLst>
                <a:ext uri="{FF2B5EF4-FFF2-40B4-BE49-F238E27FC236}">
                  <a16:creationId xmlns:a16="http://schemas.microsoft.com/office/drawing/2014/main" id="{C930FB4C-7441-ABE3-2538-53574402530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418199" y="2844938"/>
              <a:ext cx="6593602" cy="1031629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8959"/>
                </a:lnSpc>
                <a:spcBef>
                  <a:spcPct val="0"/>
                </a:spcBef>
              </a:pPr>
              <a:r>
                <a:rPr lang="en-US" sz="6000" dirty="0">
                  <a:solidFill>
                    <a:srgbClr val="D3981C"/>
                  </a:solidFill>
                  <a:latin typeface="Ubuntu Bold"/>
                  <a:ea typeface="Ubuntu Bold"/>
                  <a:cs typeface="Ubuntu Bold"/>
                  <a:sym typeface="Ubuntu Bold"/>
                </a:rPr>
                <a:t>Ich bin </a:t>
              </a:r>
              <a:r>
                <a:rPr lang="en-US" sz="6000" dirty="0" err="1">
                  <a:solidFill>
                    <a:srgbClr val="D3981C"/>
                  </a:solidFill>
                  <a:latin typeface="Ubuntu Bold"/>
                  <a:ea typeface="Ubuntu Bold"/>
                  <a:cs typeface="Ubuntu Bold"/>
                  <a:sym typeface="Ubuntu Bold"/>
                </a:rPr>
                <a:t>dabei</a:t>
              </a:r>
              <a:r>
                <a:rPr lang="en-US" sz="6000" dirty="0">
                  <a:solidFill>
                    <a:srgbClr val="D3981C"/>
                  </a:solidFill>
                  <a:latin typeface="Ubuntu Bold"/>
                  <a:ea typeface="Ubuntu Bold"/>
                  <a:cs typeface="Ubuntu Bold"/>
                  <a:sym typeface="Ubuntu Bold"/>
                </a:rPr>
                <a:t>!</a:t>
              </a:r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08DEB547-7C31-6B9B-702D-96953FEC7CA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334000" y="125470"/>
              <a:ext cx="5769165" cy="2615592"/>
            </a:xfrm>
            <a:custGeom>
              <a:avLst/>
              <a:gdLst/>
              <a:ahLst/>
              <a:cxnLst/>
              <a:rect l="l" t="t" r="r" b="b"/>
              <a:pathLst>
                <a:path w="5769165" h="2615592">
                  <a:moveTo>
                    <a:pt x="0" y="0"/>
                  </a:moveTo>
                  <a:lnTo>
                    <a:pt x="5769164" y="0"/>
                  </a:lnTo>
                  <a:lnTo>
                    <a:pt x="5769164" y="2615592"/>
                  </a:lnTo>
                  <a:lnTo>
                    <a:pt x="0" y="26155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AT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1C72ADC9-B311-B625-7CF2-00EFAD6A327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384781" y="10475408"/>
              <a:ext cx="3718384" cy="666412"/>
            </a:xfrm>
            <a:custGeom>
              <a:avLst/>
              <a:gdLst/>
              <a:ahLst/>
              <a:cxnLst/>
              <a:rect l="l" t="t" r="r" b="b"/>
              <a:pathLst>
                <a:path w="3718384" h="666412">
                  <a:moveTo>
                    <a:pt x="0" y="0"/>
                  </a:moveTo>
                  <a:lnTo>
                    <a:pt x="3718384" y="0"/>
                  </a:lnTo>
                  <a:lnTo>
                    <a:pt x="3718384" y="666412"/>
                  </a:lnTo>
                  <a:lnTo>
                    <a:pt x="0" y="66641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AT"/>
            </a:p>
          </p:txBody>
        </p:sp>
        <p:sp>
          <p:nvSpPr>
            <p:cNvPr id="8" name="TextBox 9">
              <a:extLst>
                <a:ext uri="{FF2B5EF4-FFF2-40B4-BE49-F238E27FC236}">
                  <a16:creationId xmlns:a16="http://schemas.microsoft.com/office/drawing/2014/main" id="{C9BBCD08-A0EF-04FA-DEAA-EA58F4F9E3F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616813" y="9646353"/>
              <a:ext cx="4196374" cy="71057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6167"/>
                </a:lnSpc>
                <a:spcBef>
                  <a:spcPct val="0"/>
                </a:spcBef>
              </a:pPr>
              <a:r>
                <a:rPr lang="en-US" sz="4405" dirty="0">
                  <a:solidFill>
                    <a:srgbClr val="D3981C"/>
                  </a:solidFill>
                  <a:latin typeface="Ubuntu Bold"/>
                  <a:ea typeface="Ubuntu Bold"/>
                  <a:cs typeface="Ubuntu Bold"/>
                  <a:sym typeface="Ubuntu Bold"/>
                </a:rPr>
                <a:t>#ökout2026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ADA1801-7F3C-4130-4423-45CC9AFA8C96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57315" y="492198"/>
              <a:ext cx="6593602" cy="1846659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6000" dirty="0">
                  <a:solidFill>
                    <a:srgbClr val="D3981C"/>
                  </a:solidFill>
                  <a:latin typeface="Ubuntu" panose="020B0504030602030204" pitchFamily="34" charset="0"/>
                  <a:ea typeface="Ubuntu Bold"/>
                  <a:cs typeface="Ubuntu Bold"/>
                  <a:sym typeface="Ubuntu Bold"/>
                </a:rPr>
                <a:t>BEWEGUNG VERBINDET</a:t>
              </a:r>
            </a:p>
          </p:txBody>
        </p:sp>
      </p:grpSp>
      <p:sp>
        <p:nvSpPr>
          <p:cNvPr id="14" name="Textfeld 13">
            <a:extLst>
              <a:ext uri="{FF2B5EF4-FFF2-40B4-BE49-F238E27FC236}">
                <a16:creationId xmlns:a16="http://schemas.microsoft.com/office/drawing/2014/main" id="{E5268EE2-E17D-EB5D-0018-EFD6EF21D90E}"/>
              </a:ext>
            </a:extLst>
          </p:cNvPr>
          <p:cNvSpPr txBox="1"/>
          <p:nvPr/>
        </p:nvSpPr>
        <p:spPr>
          <a:xfrm>
            <a:off x="11734800" y="52073"/>
            <a:ext cx="6593602" cy="12663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Anleitung: Foto in die PowerPoint-Vorlage einfügen und als JPEG speichern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1. Foto einfügen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Klicken Sie auf das Feld </a:t>
            </a: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„Bild einfügen“</a:t>
            </a: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(der Rahmen mit dem Bildsymbol).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Wählen Sie Ihr Foto von Ihrem Computer aus.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Bild anpassen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Klicken Sie auf das eingefügte Bild.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Oben im Menü erscheint der Reiter </a:t>
            </a: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„Bildformat“</a:t>
            </a: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Klicken Sie auf </a:t>
            </a: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„Zuschneiden“ (</a:t>
            </a:r>
            <a:r>
              <a:rPr lang="de-AT" sz="1600" b="1" kern="100" dirty="0" err="1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Crop</a:t>
            </a: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Passen Sie den Bildausschnitt an: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Ziehen Sie an den Ecken oder Seiten, um das Bild zu positionieren.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Achten Sie darauf, dass Ihr Gesicht gut sichtbar und zentriert ist.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Klicken Sie außerhalb des Bildes, um die Anpassung zu bestätigen.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Bild in den Hintergrund legen (falls erforderlich)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Falls Teile der Vorlage über dem Bild liegen: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Klicken Sie mit der rechten Maustaste auf das Bild.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Wählen Sie </a:t>
            </a: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„In den Hintergrund“ </a:t>
            </a:r>
            <a:r>
              <a:rPr lang="de-AT" sz="1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→</a:t>
            </a: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Ubuntu" panose="020B0504030602030204" pitchFamily="34" charset="0"/>
              </a:rPr>
              <a:t>„</a:t>
            </a: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Ganz nach hinten</a:t>
            </a: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Ubuntu" panose="020B0504030602030204" pitchFamily="34" charset="0"/>
              </a:rPr>
              <a:t>“</a:t>
            </a: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(ggf. zweimal klicken).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4. Folie als JPEG speichern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Klicken Sie auf </a:t>
            </a: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Datei </a:t>
            </a:r>
            <a:r>
              <a:rPr lang="de-AT" sz="1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→</a:t>
            </a: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Exportieren</a:t>
            </a: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Wählen Sie </a:t>
            </a: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„Dateityp ändern“</a:t>
            </a: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oder </a:t>
            </a: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„Als Dateityp exportieren“</a:t>
            </a: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Wählen Sie </a:t>
            </a: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JPEG (*.</a:t>
            </a:r>
            <a:r>
              <a:rPr lang="de-AT" sz="1600" b="1" kern="100" dirty="0" err="1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jpg</a:t>
            </a: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aus.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Klicken Sie auf </a:t>
            </a: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„Speichern unter“</a:t>
            </a: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Wählen Sie im Dialog </a:t>
            </a: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„Nur diese Folie“</a:t>
            </a: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5. Fertig!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Ihr Bild ist jetzt korrekt eingefügt und als JPEG gespeichert.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Optional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Wenn Sie Schwierigkeiten haben, senden Sie Ihr Foto einfach an:</a:t>
            </a:r>
            <a:b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de-AT" sz="1600" b="1" u="sng" kern="100" dirty="0">
                <a:solidFill>
                  <a:srgbClr val="467886"/>
                </a:solidFill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oekout@wma.co.at</a:t>
            </a:r>
            <a:r>
              <a:rPr lang="de-AT" sz="1600" b="1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b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de-AT" sz="1600" kern="100" dirty="0">
                <a:effectLst/>
                <a:latin typeface="Ubuntu" panose="020B0504030602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Wir übernehmen die Anpassung gerne für Sie.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753189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ÖKOuT">
      <a:majorFont>
        <a:latin typeface="Ubuntu"/>
        <a:ea typeface=""/>
        <a:cs typeface=""/>
      </a:majorFont>
      <a:minorFont>
        <a:latin typeface="Ubuntu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266</Words>
  <Application>Microsoft Office PowerPoint</Application>
  <PresentationFormat>Benutzerdefiniert</PresentationFormat>
  <Paragraphs>29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Ubuntu Bold</vt:lpstr>
      <vt:lpstr>Arial</vt:lpstr>
      <vt:lpstr>Ubuntu</vt:lpstr>
      <vt:lpstr>Aptos</vt:lpstr>
      <vt:lpstr>Courier New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ÖKOuT LinkedIn Banner Mitwirkende</dc:title>
  <dc:creator>piskula</dc:creator>
  <cp:lastModifiedBy>Julian Piskula</cp:lastModifiedBy>
  <cp:revision>10</cp:revision>
  <dcterms:created xsi:type="dcterms:W3CDTF">2006-08-16T00:00:00Z</dcterms:created>
  <dcterms:modified xsi:type="dcterms:W3CDTF">2026-04-23T13:58:17Z</dcterms:modified>
  <dc:identifier>DAHHqHFdIbU</dc:identifier>
</cp:coreProperties>
</file>